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57" r:id="rId14"/>
    <p:sldId id="258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77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1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0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5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3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19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0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70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8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06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2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6BAF-5EFE-47C6-9E3A-7A814CA09364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B2C6-790C-4B4D-86DF-90308DE0E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6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://comunicacingrficaflaviosnchez.wordpress.com/2016/08/15/tecnicas-visuales-estrategias-de-comunicacion/&amp;psig=AOvVaw2nkUCz9arFIsi3nzG5U8dw&amp;ust=1585346298372000&amp;source=images&amp;cd=vfe&amp;ved=0CAIQjRxqFwoTCMjT5ruRuegCFQAAAAAdAAAAABA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3.bp.blogspot.com/-PBWNawBwmmU/V7DxYgIY0SI/AAAAAAAABi4/JAANxCSopvoOkE5H1wa9V3RCSCvLzhASQCLcB/s1600/1+-+copia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url=http://anibaldesigns11.rssing.com/chan-13992794/latest.php&amp;psig=AOvVaw3b8iv80IRXsCE3fThOFKgK&amp;ust=1585352320678000&amp;source=images&amp;cd=vfe&amp;ved=0CAIQjRxqFwoTCKjvlO-nuegCFQAAAAAdAAAAABAV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/url?sa=i&amp;url=https://pt.slideshare.net/nubiaeiou/tcnicas-de-comunicacin-visual/3&amp;psig=AOvVaw3b8iv80IRXsCE3fThOFKgK&amp;ust=1585352320678000&amp;source=images&amp;cd=vfe&amp;ved=0CAIQjRxqFwoTCKjvlO-nuegCFQAAAAAdAAAAABAx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url=https://docplayer.es/53200699-Universidad-nacional-de-chimborazo-facultad-de-ciencias-de-la-educacion-humanas-y-tecnologias-escuela-de-artes-carrera-diseno-grafico-titulo.html&amp;psig=AOvVaw3pJ67nO5fxXJF0vQGP5CIc&amp;ust=1585353905429000&amp;source=images&amp;cd=vfe&amp;ved=0CAIQjRxqFwoTCJC-jOatuegCFQAAAAAdAAAAABAJ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s://slideplayer.es/slide/4018477/&amp;psig=AOvVaw3pJ67nO5fxXJF0vQGP5CIc&amp;ust=1585353905429000&amp;source=images&amp;cd=vfe&amp;ved=0CAIQjRxqFwoTCJC-jOatuegCFQAAAAAdAAAAABAS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2.bp.blogspot.com/--3dqsu4Qopk/V7DxYoiNkpI/AAAAAAAABj8/4t5aY9vwdNM_JwZSLONR35kjDhHBCa6LgCEw/s1600/1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Técnicas visuales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572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6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4.bp.blogspot.com/-KgTuApeRlYk/V7DxnriIRVI/AAAAAAAABj0/zPdEGByHpCcd1KSAxEQMmyjhSUB1TUyDQCEw/s160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" y="404664"/>
            <a:ext cx="7770577" cy="55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3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1.bp.blogspot.com/-DEYM1YfuBSs/V7DxYtRB93I/AAAAAAAABj8/8l-waiAbPLItZNlTJ7nMIbSQJX1f4eWhwCEw/s1600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10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6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47974" cy="575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05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3" b="15058"/>
          <a:stretch/>
        </p:blipFill>
        <p:spPr bwMode="auto">
          <a:xfrm>
            <a:off x="611560" y="836713"/>
            <a:ext cx="3755167" cy="48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4" b="15058"/>
          <a:stretch/>
        </p:blipFill>
        <p:spPr bwMode="auto">
          <a:xfrm>
            <a:off x="5001208" y="836712"/>
            <a:ext cx="3758326" cy="48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40361" y="5909524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Equilibrio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469891" y="6094190"/>
            <a:ext cx="138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Inestabilidad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838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écnicas visuales: estrategias de comunicación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0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60212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https://comunicacingrficaflaviosnchez.wordpress.com/2016/08/15/tecnicas-visuales-estrategias-de-comunicacion/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413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gula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57452" cy="50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jc-2eGf2obY/Ru7ioZAkY7I/AAAAAAAAAHs/cmUY3tNUVvg/s1600/sime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316812" cy="55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3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wixstatic.com/media/3e08ed_5cd128b1fc414920a40e9eb197449b2d.jpg/v1/fill/w_600,h_301,al_c,q_80,usm_0.66_1.00_0.01/3e08ed_5cd128b1fc414920a40e9eb197449b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124744"/>
            <a:ext cx="8829809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7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atic.wixstatic.com/media/3e08ed_aae9c12de7b2495787cc24b3221463c7.jpg/v1/fill/w_600,h_301,al_c,q_80,usm_0.66_1.00_0.01/3e08ed_aae9c12de7b2495787cc24b3221463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" y="692696"/>
            <a:ext cx="8542734" cy="42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2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4887" y="365702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https://www.google.com/url?sa=i&amp;url=http%3A%2F%2Fbyibarra.blogspot.com%2F2016%2F08%2Ftecnicas-visuales-utilizadas-como.html&amp;psig=AOvVaw2nkUCz9arFIsi3nzG5U8dw&amp;ust=1585346298372000&amp;source=images&amp;cd=vfe&amp;ved=0CAIQjRxqFwoTCMjT5ruRuegCFQAAAAAdAAAAABAM</a:t>
            </a:r>
            <a:endParaRPr lang="es-MX" dirty="0"/>
          </a:p>
        </p:txBody>
      </p:sp>
      <p:pic>
        <p:nvPicPr>
          <p:cNvPr id="2050" name="Picture 2" descr="https://3.bp.blogspot.com/-PBWNawBwmmU/V7DxYgIY0SI/AAAAAAAABi4/JAANxCSopvoOkE5H1wa9V3RCSCvLzhASQCLcB/s320/1%2B-%2Bcop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6000"/>
            <a:ext cx="3048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og Adesig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/>
          <a:stretch/>
        </p:blipFill>
        <p:spPr bwMode="auto">
          <a:xfrm>
            <a:off x="1483568" y="840259"/>
            <a:ext cx="6400800" cy="56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atic.wixstatic.com/media/3e08ed_01572a93133245f88c7e24710a843217.jpg/v1/fill/w_600,h_301,al_c,q_80,usm_0.66_1.00_0.01/3e08ed_01572a93133245f88c7e24710a843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86272" cy="43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6237312"/>
            <a:ext cx="550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https://jfpenas.wixsite.com/formacion-ucam/blank-c298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atic.wixstatic.com/media/3e08ed_3e1fbf39f6cf424da1de9302e3a98991.jpg/v1/fill/w_600,h_301,al_c,q_80,usm_0.66_1.00_0.01/3e08ed_3e1fbf39f6cf424da1de9302e3a98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537971" cy="37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5949280"/>
            <a:ext cx="550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https://jfpenas.wixsite.com/formacion-ucam/blank-c298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5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atic.wixstatic.com/media/3e08ed_9181eb13a5c34b4dbd64d795c5041e67.jpg/v1/fill/w_600,h_301,al_c,q_80,usm_0.66_1.00_0.01/3e08ed_9181eb13a5c34b4dbd64d795c5041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537971" cy="37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tatic.wixstatic.com/media/3e08ed_5cd128b1fc414920a40e9eb197449b2d.jpg/v1/fill/w_600,h_301,al_c,q_80,usm_0.66_1.00_0.01/3e08ed_5cd128b1fc414920a40e9eb197449b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99197" cy="42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wixstatic.com/media/3e08ed_6c66e11d79a1446888a4a7d60025d252.jpg/v1/fill/w_600,h_301,al_c,q_80,usm_0.66_1.00_0.01/3e08ed_6c66e11d79a1446888a4a7d60025d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42734" cy="42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tatic.wixstatic.com/media/3e08ed_2977e9ffa11c487892915dbc4a3b9f85.jpg/v1/fill/w_600,h_301,al_c,q_80,usm_0.66_1.00_0.01/3e08ed_2977e9ffa11c487892915dbc4a3b9f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0" y="1116433"/>
            <a:ext cx="8485974" cy="42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tatic.wixstatic.com/media/3e08ed_af60c9a598fd46439ab5454923835400.jpg/v1/fill/w_600,h_301,al_c,q_80,usm_0.66_1.00_0.01/3e08ed_af60c9a598fd46439ab545492383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99197" cy="42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4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tatic.wixstatic.com/media/3e08ed_be24ab3e97324adf90a2c73c0cce6eda.jpg/v1/fill/w_600,h_301,al_c,q_80,usm_0.66_1.00_0.01/3e08ed_be24ab3e97324adf90a2c73c0cce6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68760"/>
            <a:ext cx="8686272" cy="43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4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.wixstatic.com/media/3e08ed_b1254bb4bf4d450e8d1c892903c8847d.jpg/v1/fill/w_600,h_301,al_c,q_80,usm_0.66_1.00_0.01/3e08ed_b1254bb4bf4d450e8d1c892903c88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" y="620688"/>
            <a:ext cx="8829809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61881" b="16678"/>
          <a:stretch/>
        </p:blipFill>
        <p:spPr bwMode="auto">
          <a:xfrm>
            <a:off x="818772" y="548680"/>
            <a:ext cx="2913474" cy="4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b="15217"/>
          <a:stretch/>
        </p:blipFill>
        <p:spPr bwMode="auto">
          <a:xfrm>
            <a:off x="5654350" y="701080"/>
            <a:ext cx="2945633" cy="41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5877272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</a:t>
            </a:r>
            <a:r>
              <a:rPr lang="es-MX" dirty="0" smtClean="0"/>
              <a:t>quilibrio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595806" y="5877272"/>
            <a:ext cx="138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Inestabilidad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3775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atic.wixstatic.com/media/3e08ed_32d7fdd73f5c40c8bf02622a382ac0bc.jpg/v1/fill/w_600,h_301,al_c,q_80,usm_0.66_1.00_0.01/3e08ed_32d7fdd73f5c40c8bf02622a382ac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12122" cy="40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0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7026" y="567402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Presentación de técnicas visuales ejemplos.</a:t>
            </a:r>
          </a:p>
          <a:p>
            <a:endParaRPr lang="es-MX" dirty="0"/>
          </a:p>
          <a:p>
            <a:r>
              <a:rPr lang="es-MX" dirty="0" smtClean="0"/>
              <a:t>https://pt.slideshare.net/nubiaeiou/tcnicas-de-comunicacin-visual/3</a:t>
            </a:r>
            <a:endParaRPr lang="es-MX" dirty="0"/>
          </a:p>
        </p:txBody>
      </p:sp>
      <p:pic>
        <p:nvPicPr>
          <p:cNvPr id="29698" name="Picture 2" descr="Técnicas de comunicación visual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70" y="76470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3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IVERSIDAD NACIONAL DE CHIMBORAZO FACULTAD DE CIENCIAS DE LA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83099" cy="50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7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5877272"/>
            <a:ext cx="367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https://slideplayer.es/slide/4018477/</a:t>
            </a:r>
            <a:endParaRPr lang="es-MX" dirty="0"/>
          </a:p>
        </p:txBody>
      </p:sp>
      <p:pic>
        <p:nvPicPr>
          <p:cNvPr id="31746" name="Picture 2" descr="Sutileza Es la técnica utilizada para establecer una distinción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32766" cy="56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35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8456" y="55892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https://patogiacomino.com/2014/04/13/lenguaje-y-sintaxis-visual-fundamentos-de-la-comunicacion-visual-parte-2-de-3/</a:t>
            </a:r>
            <a:endParaRPr lang="es-MX" dirty="0"/>
          </a:p>
        </p:txBody>
      </p:sp>
      <p:pic>
        <p:nvPicPr>
          <p:cNvPr id="32770" name="Picture 2" descr="https://patogiacomino.com/wp-content/uploads/2014/04/audacia-a-disec3b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28" y="2393903"/>
            <a:ext cx="3932436" cy="26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patogiacomino.com/wp-content/uploads/2014/04/sutileza-estrategia-y-creativid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3187"/>
            <a:ext cx="1916212" cy="27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376" y="243513"/>
            <a:ext cx="893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Sutileza – Audacia</a:t>
            </a:r>
          </a:p>
          <a:p>
            <a:r>
              <a:rPr lang="es-MX" dirty="0" smtClean="0"/>
              <a:t>Sutileza mediante esta técnica intentaríamos establecer una distinción afinada, de gran delicadeza y refinamiento, debe utilizarse muy inteligentemente para conseguir soluciones ingeniosas.</a:t>
            </a:r>
          </a:p>
          <a:p>
            <a:r>
              <a:rPr lang="es-MX" dirty="0" smtClean="0"/>
              <a:t>Audacia es una técnica visual obvia. Debe usarse con atrevimiento, seguridad y confianza en sí mismo pues su propósito es conseguir una visibilidad óptima.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43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661" y="58052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https://es.slideshare.net/CynthiaMendoza10/tecnicas-visuales-21166859</a:t>
            </a:r>
            <a:endParaRPr lang="es-MX" dirty="0"/>
          </a:p>
        </p:txBody>
      </p:sp>
      <p:pic>
        <p:nvPicPr>
          <p:cNvPr id="34818" name="Picture 2" descr="Plana Profunda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22005" r="7636" b="5412"/>
          <a:stretch/>
        </p:blipFill>
        <p:spPr bwMode="auto">
          <a:xfrm>
            <a:off x="971600" y="235127"/>
            <a:ext cx="7227707" cy="46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5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-pgHtM6I6kMY/UWzb6vSviBI/AAAAAAAAABs/AJb9NWmSUaQ/s1600/(11)sutileza+y+audac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489" r="66692" b="-489"/>
          <a:stretch/>
        </p:blipFill>
        <p:spPr bwMode="auto">
          <a:xfrm>
            <a:off x="1331640" y="836712"/>
            <a:ext cx="192765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5157192"/>
            <a:ext cx="90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Sutileza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599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.bp.blogspot.com/-5-uCt84kyg8/V7DxiuBgF8I/AAAAAAAABjg/qHEo22MFE-YrsdMnKPR7LFlkz1Ev-JXagCEw/s1600/4%2B-%2B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956772" cy="44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805264"/>
            <a:ext cx="686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byibarra.blogspot.com/2016/08/tecnicas-visuales-utilizadas-como.html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016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1.bp.blogspot.com/-5-uCt84kyg8/V7DxiuBgF8I/AAAAAAAABjg/qHEo22MFE-YrsdMnKPR7LFlkz1Ev-JXagCEw/s1600/4%2B-%2B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b="12378"/>
          <a:stretch/>
        </p:blipFill>
        <p:spPr bwMode="auto">
          <a:xfrm>
            <a:off x="5364088" y="1179801"/>
            <a:ext cx="2769645" cy="39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5-uCt84kyg8/V7DxiuBgF8I/AAAAAAAABjg/qHEo22MFE-YrsdMnKPR7LFlkz1Ev-JXagCEw/s1600/4%2B-%2B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9" b="11440"/>
          <a:stretch/>
        </p:blipFill>
        <p:spPr bwMode="auto">
          <a:xfrm>
            <a:off x="907976" y="1192864"/>
            <a:ext cx="2972046" cy="39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63888" y="5733256"/>
            <a:ext cx="259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Simplicidad - complejidad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327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.bp.blogspot.com/-USxOh4JSXRU/V7DxmrntzDI/AAAAAAAABj4/RVK6CC2WY_AaIfMprNIIGUq-bewQmfYtQCEw/s1600/5%2B-%2B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708"/>
          <a:stretch/>
        </p:blipFill>
        <p:spPr bwMode="auto">
          <a:xfrm>
            <a:off x="647501" y="836712"/>
            <a:ext cx="4284539" cy="50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4.bp.blogspot.com/-USxOh4JSXRU/V7DxmrntzDI/AAAAAAAABj4/RVK6CC2WY_AaIfMprNIIGUq-bewQmfYtQCEw/s1600/5%2B-%2B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7" t="4399" r="1779" b="31116"/>
          <a:stretch/>
        </p:blipFill>
        <p:spPr bwMode="auto">
          <a:xfrm>
            <a:off x="4932040" y="1124744"/>
            <a:ext cx="3858183" cy="42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6007199"/>
            <a:ext cx="158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Fragmentación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447171" y="602128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850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2.bp.blogspot.com/-p2XaTxPOLoQ/V7DxnfvmdUI/AAAAAAAABjw/Zssu1mIBqkE1hYkv7lJmjXuFAg7iKzZ3ACEw/s1600/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4" y="620688"/>
            <a:ext cx="8612956" cy="55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2.bp.blogspot.com/-p2XaTxPOLoQ/V7DxnfvmdUI/AAAAAAAABjw/Zssu1mIBqkE1hYkv7lJmjXuFAg7iKzZ3ACEw/s1600/8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4" b="11888"/>
          <a:stretch/>
        </p:blipFill>
        <p:spPr bwMode="auto">
          <a:xfrm>
            <a:off x="996216" y="770822"/>
            <a:ext cx="3575784" cy="48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2.bp.blogspot.com/-p2XaTxPOLoQ/V7DxnfvmdUI/AAAAAAAABjw/Zssu1mIBqkE1hYkv7lJmjXuFAg7iKzZ3ACEw/s1600/8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6" b="10626"/>
          <a:stretch/>
        </p:blipFill>
        <p:spPr bwMode="auto">
          <a:xfrm>
            <a:off x="4716016" y="773088"/>
            <a:ext cx="3731475" cy="49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2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2.bp.blogspot.com/--3dqsu4Qopk/V7DxYoiNkpI/AAAAAAAABj8/4t5aY9vwdNM_JwZSLONR35kjDhHBCa6LgCEw/s320/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537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6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101</Words>
  <Application>Microsoft Office PowerPoint</Application>
  <PresentationFormat>Presentación en pantalla (4:3)</PresentationFormat>
  <Paragraphs>23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de Office</vt:lpstr>
      <vt:lpstr>Técnicas visuales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Claudia</cp:lastModifiedBy>
  <cp:revision>12</cp:revision>
  <dcterms:created xsi:type="dcterms:W3CDTF">2020-03-26T22:02:21Z</dcterms:created>
  <dcterms:modified xsi:type="dcterms:W3CDTF">2024-11-08T07:04:58Z</dcterms:modified>
</cp:coreProperties>
</file>